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230417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мамырға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08984" y="74503"/>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26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altLang="ru-RU" sz="1200" dirty="0">
                <a:latin typeface="Times New Roman" panose="02020603050405020304" pitchFamily="18" charset="0"/>
                <a:cs typeface="Times New Roman" panose="02020603050405020304" pitchFamily="18" charset="0"/>
              </a:rPr>
              <a:t>Көшпелі бұлтты, жауын-шашынсыз. Ауыспалы бағытта жел соғады, күші түнде 2-7, күндіз 5-10 м/с. Ауа температурасы түнде 12-14,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indent="17780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4489" y="31576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5583" y="2326635"/>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altLang="en-US" sz="1200" dirty="0">
                <a:solidFill>
                  <a:prstClr val="black"/>
                </a:solidFill>
                <a:latin typeface="Times New Roman" pitchFamily="18" charset="0"/>
                <a:cs typeface="Times New Roman" pitchFamily="18" charset="0"/>
                <a:sym typeface="+mn-ea"/>
              </a:rPr>
              <a:t>26 мамыр түнде метеорологиялық жағдайлар қала атмосферасында ластаушы заттардың </a:t>
            </a:r>
            <a:r>
              <a:rPr lang="kk-KZ" altLang="en-US" sz="1200" b="1" dirty="0">
                <a:solidFill>
                  <a:prstClr val="black"/>
                </a:solidFill>
                <a:latin typeface="Times New Roman" pitchFamily="18" charset="0"/>
                <a:cs typeface="Times New Roman" pitchFamily="18" charset="0"/>
                <a:sym typeface="+mn-ea"/>
              </a:rPr>
              <a:t>жиналуына</a:t>
            </a:r>
            <a:r>
              <a:rPr lang="kk-KZ" altLang="en-US" sz="1200" dirty="0">
                <a:solidFill>
                  <a:prstClr val="black"/>
                </a:solidFill>
                <a:latin typeface="Times New Roman" pitchFamily="18" charset="0"/>
                <a:cs typeface="Times New Roman" pitchFamily="18" charset="0"/>
                <a:sym typeface="+mn-ea"/>
              </a:rPr>
              <a:t>, 26 мамыр күндіз, 27 мамыр түнде  </a:t>
            </a:r>
            <a:r>
              <a:rPr lang="kk-KZ" altLang="en-US" sz="1200" b="1" dirty="0">
                <a:solidFill>
                  <a:prstClr val="black"/>
                </a:solidFill>
                <a:latin typeface="Times New Roman" pitchFamily="18" charset="0"/>
                <a:cs typeface="Times New Roman" pitchFamily="18" charset="0"/>
                <a:sym typeface="+mn-ea"/>
              </a:rPr>
              <a:t>сейілуіне </a:t>
            </a:r>
            <a:r>
              <a:rPr lang="kk-KZ" altLang="en-US" sz="1200" dirty="0">
                <a:solidFill>
                  <a:prstClr val="black"/>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3912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25701</TotalTime>
  <Words>626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5213</cp:revision>
  <cp:lastPrinted>2021-07-01T03:56:27Z</cp:lastPrinted>
  <dcterms:created xsi:type="dcterms:W3CDTF">2018-03-27T06:03:00Z</dcterms:created>
  <dcterms:modified xsi:type="dcterms:W3CDTF">2026-05-25T08:38:15Z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